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8" r:id="rId5"/>
    <p:sldId id="339" r:id="rId6"/>
    <p:sldId id="341" r:id="rId7"/>
    <p:sldId id="342" r:id="rId8"/>
    <p:sldId id="343" r:id="rId9"/>
    <p:sldId id="335" r:id="rId10"/>
    <p:sldId id="337" r:id="rId11"/>
    <p:sldId id="33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9D15E1-D0B0-4076-85B6-706950F8B140}" v="278" dt="2022-12-09T18:45:43.0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3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ika Mehanti" userId="462f0283decec8b2" providerId="LiveId" clId="{259D15E1-D0B0-4076-85B6-706950F8B140}"/>
    <pc:docChg chg="undo custSel addSld delSld modSld sldOrd">
      <pc:chgData name="Deepika Mehanti" userId="462f0283decec8b2" providerId="LiveId" clId="{259D15E1-D0B0-4076-85B6-706950F8B140}" dt="2022-12-09T18:45:43.049" v="2455" actId="255"/>
      <pc:docMkLst>
        <pc:docMk/>
      </pc:docMkLst>
      <pc:sldChg chg="addSp delSp modSp mod addAnim">
        <pc:chgData name="Deepika Mehanti" userId="462f0283decec8b2" providerId="LiveId" clId="{259D15E1-D0B0-4076-85B6-706950F8B140}" dt="2022-12-09T18:45:43.049" v="2455" actId="255"/>
        <pc:sldMkLst>
          <pc:docMk/>
          <pc:sldMk cId="1017681785" sldId="258"/>
        </pc:sldMkLst>
        <pc:spChg chg="mod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2" creationId="{CF6AF5ED-FC20-4831-8454-D57E6A498BE8}"/>
          </ac:spMkLst>
        </pc:spChg>
        <pc:spChg chg="mod">
          <ac:chgData name="Deepika Mehanti" userId="462f0283decec8b2" providerId="LiveId" clId="{259D15E1-D0B0-4076-85B6-706950F8B140}" dt="2022-12-09T18:45:43.049" v="2455" actId="255"/>
          <ac:spMkLst>
            <pc:docMk/>
            <pc:sldMk cId="1017681785" sldId="258"/>
            <ac:spMk id="3" creationId="{4129664F-1730-4E16-9129-9C058466EFC7}"/>
          </ac:spMkLst>
        </pc:spChg>
        <pc:spChg chg="add mod">
          <ac:chgData name="Deepika Mehanti" userId="462f0283decec8b2" providerId="LiveId" clId="{259D15E1-D0B0-4076-85B6-706950F8B140}" dt="2022-12-09T18:45:34.848" v="2454" actId="255"/>
          <ac:spMkLst>
            <pc:docMk/>
            <pc:sldMk cId="1017681785" sldId="258"/>
            <ac:spMk id="15" creationId="{68F25FBE-C9A5-289B-4A9C-8A7AC49E4FB6}"/>
          </ac:spMkLst>
        </pc:spChg>
        <pc:spChg chg="del">
          <ac:chgData name="Deepika Mehanti" userId="462f0283decec8b2" providerId="LiveId" clId="{259D15E1-D0B0-4076-85B6-706950F8B140}" dt="2022-12-08T20:51:02.879" v="30" actId="26606"/>
          <ac:spMkLst>
            <pc:docMk/>
            <pc:sldMk cId="1017681785" sldId="258"/>
            <ac:spMk id="25" creationId="{41704883-D088-4683-A1FD-AEE53B336130}"/>
          </ac:spMkLst>
        </pc:spChg>
        <pc:spChg chg="del">
          <ac:chgData name="Deepika Mehanti" userId="462f0283decec8b2" providerId="LiveId" clId="{259D15E1-D0B0-4076-85B6-706950F8B140}" dt="2022-12-08T20:51:02.879" v="30" actId="26606"/>
          <ac:spMkLst>
            <pc:docMk/>
            <pc:sldMk cId="1017681785" sldId="258"/>
            <ac:spMk id="27" creationId="{A9C04EC1-26B9-40BD-84A6-B2C0A913D0F9}"/>
          </ac:spMkLst>
        </pc:spChg>
        <pc:spChg chg="del">
          <ac:chgData name="Deepika Mehanti" userId="462f0283decec8b2" providerId="LiveId" clId="{259D15E1-D0B0-4076-85B6-706950F8B140}" dt="2022-12-08T20:51:02.879" v="30" actId="26606"/>
          <ac:spMkLst>
            <pc:docMk/>
            <pc:sldMk cId="1017681785" sldId="258"/>
            <ac:spMk id="29" creationId="{9BAB74E2-5A82-47FD-BBB4-BFD47779FFB9}"/>
          </ac:spMkLst>
        </pc:spChg>
        <pc:spChg chg="del">
          <ac:chgData name="Deepika Mehanti" userId="462f0283decec8b2" providerId="LiveId" clId="{259D15E1-D0B0-4076-85B6-706950F8B140}" dt="2022-12-08T20:51:02.879" v="30" actId="26606"/>
          <ac:spMkLst>
            <pc:docMk/>
            <pc:sldMk cId="1017681785" sldId="258"/>
            <ac:spMk id="31" creationId="{9C4FFB60-A034-4994-8F55-E38D4F31C874}"/>
          </ac:spMkLst>
        </pc:spChg>
        <pc:spChg chg="add del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33" creationId="{86B5BE23-43BC-4102-A20C-F4ACF61B9683}"/>
          </ac:spMkLst>
        </pc:spChg>
        <pc:spChg chg="add del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37" creationId="{BC74B2E0-C1FD-4AD7-A14C-28341D0D8977}"/>
          </ac:spMkLst>
        </pc:spChg>
        <pc:spChg chg="add del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41" creationId="{2933D720-9FAE-440B-82CD-48ED809705ED}"/>
          </ac:spMkLst>
        </pc:spChg>
        <pc:spChg chg="add del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43" creationId="{EF695075-78BE-4317-9CC5-B2ADC2D99DE9}"/>
          </ac:spMkLst>
        </pc:spChg>
        <pc:spChg chg="add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52" creationId="{0830885C-51F5-418F-A00B-3A6A62464966}"/>
          </ac:spMkLst>
        </pc:spChg>
        <pc:spChg chg="add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56" creationId="{FFA8A7F1-45AD-4152-A6F8-F8F8DFCDA61D}"/>
          </ac:spMkLst>
        </pc:spChg>
        <pc:grpChg chg="add">
          <ac:chgData name="Deepika Mehanti" userId="462f0283decec8b2" providerId="LiveId" clId="{259D15E1-D0B0-4076-85B6-706950F8B140}" dt="2022-12-09T18:41:26.770" v="2307" actId="26606"/>
          <ac:grpSpMkLst>
            <pc:docMk/>
            <pc:sldMk cId="1017681785" sldId="258"/>
            <ac:grpSpMk id="1048" creationId="{C0FE38C7-02C1-4F3A-8E18-9A5969EAD25A}"/>
          </ac:grpSpMkLst>
        </pc:grpChg>
        <pc:picChg chg="add del mod">
          <ac:chgData name="Deepika Mehanti" userId="462f0283decec8b2" providerId="LiveId" clId="{259D15E1-D0B0-4076-85B6-706950F8B140}" dt="2022-12-09T18:39:46.796" v="2264" actId="478"/>
          <ac:picMkLst>
            <pc:docMk/>
            <pc:sldMk cId="1017681785" sldId="258"/>
            <ac:picMk id="4" creationId="{D325B3A3-C5C1-C786-BF94-76242F085EF5}"/>
          </ac:picMkLst>
        </pc:picChg>
        <pc:picChg chg="add del mod">
          <ac:chgData name="Deepika Mehanti" userId="462f0283decec8b2" providerId="LiveId" clId="{259D15E1-D0B0-4076-85B6-706950F8B140}" dt="2022-12-09T18:41:21.276" v="2304" actId="478"/>
          <ac:picMkLst>
            <pc:docMk/>
            <pc:sldMk cId="1017681785" sldId="258"/>
            <ac:picMk id="6" creationId="{F168B370-6C66-7852-E024-BBD8C70B4770}"/>
          </ac:picMkLst>
        </pc:picChg>
        <pc:picChg chg="add mod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8" creationId="{16F45B7D-8D57-6B76-B56F-FE28930F07C3}"/>
          </ac:picMkLst>
        </pc:picChg>
        <pc:picChg chg="del mod">
          <ac:chgData name="Deepika Mehanti" userId="462f0283decec8b2" providerId="LiveId" clId="{259D15E1-D0B0-4076-85B6-706950F8B140}" dt="2022-12-08T20:50:08.139" v="19" actId="478"/>
          <ac:picMkLst>
            <pc:docMk/>
            <pc:sldMk cId="1017681785" sldId="258"/>
            <ac:picMk id="9" creationId="{1F6EA444-CCD5-43A4-848C-62DE7C63DDF9}"/>
          </ac:picMkLst>
        </pc:picChg>
        <pc:picChg chg="add del mod">
          <ac:chgData name="Deepika Mehanti" userId="462f0283decec8b2" providerId="LiveId" clId="{259D15E1-D0B0-4076-85B6-706950F8B140}" dt="2022-12-09T18:40:43.993" v="2290" actId="478"/>
          <ac:picMkLst>
            <pc:docMk/>
            <pc:sldMk cId="1017681785" sldId="258"/>
            <ac:picMk id="10" creationId="{5BE23078-F34F-7883-AC57-A3FC1A505538}"/>
          </ac:picMkLst>
        </pc:picChg>
        <pc:picChg chg="add mod ord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12" creationId="{8BD1310E-BD10-7785-A33E-CFB6F3F454B0}"/>
          </ac:picMkLst>
        </pc:picChg>
        <pc:picChg chg="add mod ord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14" creationId="{7C14E800-C274-C751-7E7A-40F5102720B4}"/>
          </ac:picMkLst>
        </pc:picChg>
        <pc:picChg chg="add del mod ord">
          <ac:chgData name="Deepika Mehanti" userId="462f0283decec8b2" providerId="LiveId" clId="{259D15E1-D0B0-4076-85B6-706950F8B140}" dt="2022-12-09T18:36:56.901" v="2250" actId="478"/>
          <ac:picMkLst>
            <pc:docMk/>
            <pc:sldMk cId="1017681785" sldId="258"/>
            <ac:picMk id="1026" creationId="{5307D29C-31A7-4389-E7AA-060257CAEB7F}"/>
          </ac:picMkLst>
        </pc:picChg>
        <pc:picChg chg="add del mod">
          <ac:chgData name="Deepika Mehanti" userId="462f0283decec8b2" providerId="LiveId" clId="{259D15E1-D0B0-4076-85B6-706950F8B140}" dt="2022-12-09T18:37:47.112" v="2252" actId="478"/>
          <ac:picMkLst>
            <pc:docMk/>
            <pc:sldMk cId="1017681785" sldId="258"/>
            <ac:picMk id="1028" creationId="{F634974F-58A3-4B6E-4657-07D802EF6B4A}"/>
          </ac:picMkLst>
        </pc:picChg>
        <pc:picChg chg="add del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1035" creationId="{6B3E0EB5-236F-4CF9-A4DE-18C67F5832F4}"/>
          </ac:picMkLst>
        </pc:picChg>
        <pc:picChg chg="add del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1039" creationId="{FA07D031-EDFA-4306-A17D-646DC5B6CABB}"/>
          </ac:picMkLst>
        </pc:picChg>
        <pc:picChg chg="add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1054" creationId="{D1A2BB91-46D6-4D17-A52E-0349F459FA6F}"/>
          </ac:picMkLst>
        </pc:picChg>
      </pc:sldChg>
      <pc:sldChg chg="addSp delSp modSp mod setBg">
        <pc:chgData name="Deepika Mehanti" userId="462f0283decec8b2" providerId="LiveId" clId="{259D15E1-D0B0-4076-85B6-706950F8B140}" dt="2022-12-09T18:33:27.395" v="2221" actId="1076"/>
        <pc:sldMkLst>
          <pc:docMk/>
          <pc:sldMk cId="3446443786" sldId="335"/>
        </pc:sldMkLst>
        <pc:spChg chg="del mod">
          <ac:chgData name="Deepika Mehanti" userId="462f0283decec8b2" providerId="LiveId" clId="{259D15E1-D0B0-4076-85B6-706950F8B140}" dt="2022-12-09T18:01:14.456" v="1185" actId="21"/>
          <ac:spMkLst>
            <pc:docMk/>
            <pc:sldMk cId="3446443786" sldId="335"/>
            <ac:spMk id="2" creationId="{1EFDF349-B4ED-4B46-89D0-6CCB5684D201}"/>
          </ac:spMkLst>
        </pc:spChg>
        <pc:spChg chg="del mod ord">
          <ac:chgData name="Deepika Mehanti" userId="462f0283decec8b2" providerId="LiveId" clId="{259D15E1-D0B0-4076-85B6-706950F8B140}" dt="2022-12-09T17:58:03.046" v="1125" actId="931"/>
          <ac:spMkLst>
            <pc:docMk/>
            <pc:sldMk cId="3446443786" sldId="335"/>
            <ac:spMk id="3" creationId="{231938DA-620A-4CBC-BBE9-7431181FEEAC}"/>
          </ac:spMkLst>
        </pc:spChg>
        <pc:spChg chg="add mod">
          <ac:chgData name="Deepika Mehanti" userId="462f0283decec8b2" providerId="LiveId" clId="{259D15E1-D0B0-4076-85B6-706950F8B140}" dt="2022-12-09T18:33:22.696" v="2220" actId="1076"/>
          <ac:spMkLst>
            <pc:docMk/>
            <pc:sldMk cId="3446443786" sldId="335"/>
            <ac:spMk id="17" creationId="{DDE59FC8-FBD6-BC11-E06E-CF898FC4C186}"/>
          </ac:spMkLst>
        </pc:spChg>
        <pc:spChg chg="add mod">
          <ac:chgData name="Deepika Mehanti" userId="462f0283decec8b2" providerId="LiveId" clId="{259D15E1-D0B0-4076-85B6-706950F8B140}" dt="2022-12-09T18:33:27.395" v="2221" actId="1076"/>
          <ac:spMkLst>
            <pc:docMk/>
            <pc:sldMk cId="3446443786" sldId="335"/>
            <ac:spMk id="18" creationId="{BD3C72E2-2347-B428-1023-7CB4D72021A8}"/>
          </ac:spMkLst>
        </pc:spChg>
        <pc:spChg chg="del">
          <ac:chgData name="Deepika Mehanti" userId="462f0283decec8b2" providerId="LiveId" clId="{259D15E1-D0B0-4076-85B6-706950F8B140}" dt="2022-12-08T20:57:24" v="138" actId="26606"/>
          <ac:spMkLst>
            <pc:docMk/>
            <pc:sldMk cId="3446443786" sldId="335"/>
            <ac:spMk id="75" creationId="{13BC1C09-8FD1-4619-B317-E9EED5E55DD8}"/>
          </ac:spMkLst>
        </pc:spChg>
        <pc:spChg chg="add">
          <ac:chgData name="Deepika Mehanti" userId="462f0283decec8b2" providerId="LiveId" clId="{259D15E1-D0B0-4076-85B6-706950F8B140}" dt="2022-12-08T21:01:09.931" v="431" actId="26606"/>
          <ac:spMkLst>
            <pc:docMk/>
            <pc:sldMk cId="3446443786" sldId="335"/>
            <ac:spMk id="2061" creationId="{B76622F9-95FA-4AAD-9498-8E3D6C96AF0A}"/>
          </ac:spMkLst>
        </pc:spChg>
        <pc:grpChg chg="del">
          <ac:chgData name="Deepika Mehanti" userId="462f0283decec8b2" providerId="LiveId" clId="{259D15E1-D0B0-4076-85B6-706950F8B140}" dt="2022-12-08T20:57:24" v="138" actId="26606"/>
          <ac:grpSpMkLst>
            <pc:docMk/>
            <pc:sldMk cId="3446443786" sldId="335"/>
            <ac:grpSpMk id="71" creationId="{7A865E47-4365-4F21-B8EA-13B2C12BCB98}"/>
          </ac:grpSpMkLst>
        </pc:grpChg>
        <pc:grpChg chg="add">
          <ac:chgData name="Deepika Mehanti" userId="462f0283decec8b2" providerId="LiveId" clId="{259D15E1-D0B0-4076-85B6-706950F8B140}" dt="2022-12-08T21:01:09.931" v="431" actId="26606"/>
          <ac:grpSpMkLst>
            <pc:docMk/>
            <pc:sldMk cId="3446443786" sldId="335"/>
            <ac:grpSpMk id="2057" creationId="{FF508BC2-D0E6-462C-8817-CF53BC4DEEFF}"/>
          </ac:grpSpMkLst>
        </pc:grpChg>
        <pc:picChg chg="add del mod">
          <ac:chgData name="Deepika Mehanti" userId="462f0283decec8b2" providerId="LiveId" clId="{259D15E1-D0B0-4076-85B6-706950F8B140}" dt="2022-12-09T17:56:31.039" v="1111" actId="478"/>
          <ac:picMkLst>
            <pc:docMk/>
            <pc:sldMk cId="3446443786" sldId="335"/>
            <ac:picMk id="5" creationId="{2995C680-2824-6E11-6649-3D91CE818FE2}"/>
          </ac:picMkLst>
        </pc:picChg>
        <pc:picChg chg="add mod">
          <ac:chgData name="Deepika Mehanti" userId="462f0283decec8b2" providerId="LiveId" clId="{259D15E1-D0B0-4076-85B6-706950F8B140}" dt="2022-12-09T18:05:42.743" v="1309" actId="14100"/>
          <ac:picMkLst>
            <pc:docMk/>
            <pc:sldMk cId="3446443786" sldId="335"/>
            <ac:picMk id="6" creationId="{8ED68962-48E3-75B7-D578-485D89FD71EF}"/>
          </ac:picMkLst>
        </pc:picChg>
        <pc:picChg chg="add mod">
          <ac:chgData name="Deepika Mehanti" userId="462f0283decec8b2" providerId="LiveId" clId="{259D15E1-D0B0-4076-85B6-706950F8B140}" dt="2022-12-09T18:05:54.137" v="1313" actId="14100"/>
          <ac:picMkLst>
            <pc:docMk/>
            <pc:sldMk cId="3446443786" sldId="335"/>
            <ac:picMk id="8" creationId="{F15776DA-1B24-08D6-DFF5-0B5DFEE34423}"/>
          </ac:picMkLst>
        </pc:picChg>
        <pc:picChg chg="del mod ord">
          <ac:chgData name="Deepika Mehanti" userId="462f0283decec8b2" providerId="LiveId" clId="{259D15E1-D0B0-4076-85B6-706950F8B140}" dt="2022-12-08T20:57:28.532" v="139" actId="478"/>
          <ac:picMkLst>
            <pc:docMk/>
            <pc:sldMk cId="3446443786" sldId="335"/>
            <ac:picMk id="10" creationId="{3B093CFC-D141-4494-87B6-0CE4A5794C0C}"/>
          </ac:picMkLst>
        </pc:picChg>
        <pc:picChg chg="add mod">
          <ac:chgData name="Deepika Mehanti" userId="462f0283decec8b2" providerId="LiveId" clId="{259D15E1-D0B0-4076-85B6-706950F8B140}" dt="2022-12-09T18:06:03.486" v="1316" actId="14100"/>
          <ac:picMkLst>
            <pc:docMk/>
            <pc:sldMk cId="3446443786" sldId="335"/>
            <ac:picMk id="10" creationId="{4C843CE1-B7B7-4C39-ABAB-2E4E2B1299FA}"/>
          </ac:picMkLst>
        </pc:picChg>
        <pc:picChg chg="add mod">
          <ac:chgData name="Deepika Mehanti" userId="462f0283decec8b2" providerId="LiveId" clId="{259D15E1-D0B0-4076-85B6-706950F8B140}" dt="2022-12-09T18:05:33.504" v="1306" actId="14100"/>
          <ac:picMkLst>
            <pc:docMk/>
            <pc:sldMk cId="3446443786" sldId="335"/>
            <ac:picMk id="12" creationId="{BEE6BCB3-5E3A-3C66-3390-2172F0DB2FAC}"/>
          </ac:picMkLst>
        </pc:picChg>
        <pc:picChg chg="add mod">
          <ac:chgData name="Deepika Mehanti" userId="462f0283decec8b2" providerId="LiveId" clId="{259D15E1-D0B0-4076-85B6-706950F8B140}" dt="2022-12-09T18:05:22.963" v="1302" actId="1076"/>
          <ac:picMkLst>
            <pc:docMk/>
            <pc:sldMk cId="3446443786" sldId="335"/>
            <ac:picMk id="14" creationId="{D8C9F297-7DC4-C33C-43A3-7C47A5C041C9}"/>
          </ac:picMkLst>
        </pc:picChg>
        <pc:picChg chg="add mod">
          <ac:chgData name="Deepika Mehanti" userId="462f0283decec8b2" providerId="LiveId" clId="{259D15E1-D0B0-4076-85B6-706950F8B140}" dt="2022-12-09T18:05:17.115" v="1299" actId="14100"/>
          <ac:picMkLst>
            <pc:docMk/>
            <pc:sldMk cId="3446443786" sldId="335"/>
            <ac:picMk id="16" creationId="{81B7AC6A-E8C0-BB51-C3AF-991C052F3E64}"/>
          </ac:picMkLst>
        </pc:picChg>
        <pc:picChg chg="del">
          <ac:chgData name="Deepika Mehanti" userId="462f0283decec8b2" providerId="LiveId" clId="{259D15E1-D0B0-4076-85B6-706950F8B140}" dt="2022-12-08T20:57:24" v="138" actId="26606"/>
          <ac:picMkLst>
            <pc:docMk/>
            <pc:sldMk cId="3446443786" sldId="335"/>
            <ac:picMk id="77" creationId="{D3143E80-C928-46DB-9299-0BD06348A928}"/>
          </ac:picMkLst>
        </pc:picChg>
        <pc:picChg chg="add del mod">
          <ac:chgData name="Deepika Mehanti" userId="462f0283decec8b2" providerId="LiveId" clId="{259D15E1-D0B0-4076-85B6-706950F8B140}" dt="2022-12-09T17:56:27.536" v="1110" actId="478"/>
          <ac:picMkLst>
            <pc:docMk/>
            <pc:sldMk cId="3446443786" sldId="335"/>
            <ac:picMk id="1026" creationId="{6C58D584-6165-6856-A4E7-46DE0B6ABE6C}"/>
          </ac:picMkLst>
        </pc:picChg>
        <pc:picChg chg="add del mod">
          <ac:chgData name="Deepika Mehanti" userId="462f0283decec8b2" providerId="LiveId" clId="{259D15E1-D0B0-4076-85B6-706950F8B140}" dt="2022-12-09T17:56:25.898" v="1108" actId="478"/>
          <ac:picMkLst>
            <pc:docMk/>
            <pc:sldMk cId="3446443786" sldId="335"/>
            <ac:picMk id="2050" creationId="{7136B037-CFFF-37A3-6629-8D7BC568316B}"/>
          </ac:picMkLst>
        </pc:picChg>
        <pc:picChg chg="add del mod ord">
          <ac:chgData name="Deepika Mehanti" userId="462f0283decec8b2" providerId="LiveId" clId="{259D15E1-D0B0-4076-85B6-706950F8B140}" dt="2022-12-09T17:56:24.093" v="1107" actId="478"/>
          <ac:picMkLst>
            <pc:docMk/>
            <pc:sldMk cId="3446443786" sldId="335"/>
            <ac:picMk id="2052" creationId="{2C084225-EF1E-8138-30DA-44F022D61FEE}"/>
          </ac:picMkLst>
        </pc:picChg>
        <pc:picChg chg="add">
          <ac:chgData name="Deepika Mehanti" userId="462f0283decec8b2" providerId="LiveId" clId="{259D15E1-D0B0-4076-85B6-706950F8B140}" dt="2022-12-08T21:01:09.931" v="431" actId="26606"/>
          <ac:picMkLst>
            <pc:docMk/>
            <pc:sldMk cId="3446443786" sldId="335"/>
            <ac:picMk id="2063" creationId="{DFD6E812-7831-40CE-93CF-E0EBB8521175}"/>
          </ac:picMkLst>
        </pc:picChg>
      </pc:sldChg>
      <pc:sldChg chg="addSp delSp modSp new mod setBg setClrOvrMap">
        <pc:chgData name="Deepika Mehanti" userId="462f0283decec8b2" providerId="LiveId" clId="{259D15E1-D0B0-4076-85B6-706950F8B140}" dt="2022-12-09T18:35:25.355" v="2243" actId="14100"/>
        <pc:sldMkLst>
          <pc:docMk/>
          <pc:sldMk cId="188835466" sldId="336"/>
        </pc:sldMkLst>
        <pc:spChg chg="mo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2" creationId="{B35C661B-F2A2-00AC-9C51-B3BDCCF9CCDE}"/>
          </ac:spMkLst>
        </pc:spChg>
        <pc:spChg chg="add mod ord">
          <ac:chgData name="Deepika Mehanti" userId="462f0283decec8b2" providerId="LiveId" clId="{259D15E1-D0B0-4076-85B6-706950F8B140}" dt="2022-12-09T18:35:12.955" v="2240" actId="1076"/>
          <ac:spMkLst>
            <pc:docMk/>
            <pc:sldMk cId="188835466" sldId="336"/>
            <ac:spMk id="5" creationId="{CA229A80-F62D-9A94-1915-1041880D78D7}"/>
          </ac:spMkLst>
        </pc:spChg>
        <pc:spChg chg="add mod">
          <ac:chgData name="Deepika Mehanti" userId="462f0283decec8b2" providerId="LiveId" clId="{259D15E1-D0B0-4076-85B6-706950F8B140}" dt="2022-12-09T18:31:30.222" v="2184" actId="120"/>
          <ac:spMkLst>
            <pc:docMk/>
            <pc:sldMk cId="188835466" sldId="336"/>
            <ac:spMk id="6" creationId="{3781123C-4BD1-AD2F-69A2-B2EC4D8242CE}"/>
          </ac:spMkLst>
        </pc:spChg>
        <pc:spChg chg="add del mod">
          <ac:chgData name="Deepika Mehanti" userId="462f0283decec8b2" providerId="LiveId" clId="{259D15E1-D0B0-4076-85B6-706950F8B140}" dt="2022-12-09T18:10:22.523" v="1338" actId="47"/>
          <ac:spMkLst>
            <pc:docMk/>
            <pc:sldMk cId="188835466" sldId="336"/>
            <ac:spMk id="8" creationId="{31C5BD34-5EF9-9447-85C8-5C0A8B5CF098}"/>
          </ac:spMkLst>
        </pc:spChg>
        <pc:spChg chg="add del">
          <ac:chgData name="Deepika Mehanti" userId="462f0283decec8b2" providerId="LiveId" clId="{259D15E1-D0B0-4076-85B6-706950F8B140}" dt="2022-12-09T17:57:06.049" v="1120" actId="26606"/>
          <ac:spMkLst>
            <pc:docMk/>
            <pc:sldMk cId="188835466" sldId="336"/>
            <ac:spMk id="18" creationId="{6478287C-E119-4E9C-95B0-518478BD9D07}"/>
          </ac:spMkLst>
        </pc:spChg>
        <pc:spChg chg="add del">
          <ac:chgData name="Deepika Mehanti" userId="462f0283decec8b2" providerId="LiveId" clId="{259D15E1-D0B0-4076-85B6-706950F8B140}" dt="2022-12-09T17:57:06.049" v="1120" actId="26606"/>
          <ac:spMkLst>
            <pc:docMk/>
            <pc:sldMk cId="188835466" sldId="336"/>
            <ac:spMk id="20" creationId="{EA4A294F-6D36-425B-8632-27FD6A284D09}"/>
          </ac:spMkLst>
        </pc:spChg>
        <pc:spChg chg="add del">
          <ac:chgData name="Deepika Mehanti" userId="462f0283decec8b2" providerId="LiveId" clId="{259D15E1-D0B0-4076-85B6-706950F8B140}" dt="2022-12-09T17:57:06.049" v="1120" actId="26606"/>
          <ac:spMkLst>
            <pc:docMk/>
            <pc:sldMk cId="188835466" sldId="336"/>
            <ac:spMk id="26" creationId="{9DD3589A-DB65-424B-ACF1-5C8155F1C3A8}"/>
          </ac:spMkLst>
        </pc:spChg>
        <pc:spChg chg="add del">
          <ac:chgData name="Deepika Mehanti" userId="462f0283decec8b2" providerId="LiveId" clId="{259D15E1-D0B0-4076-85B6-706950F8B140}" dt="2022-12-09T17:57:06.049" v="1120" actId="26606"/>
          <ac:spMkLst>
            <pc:docMk/>
            <pc:sldMk cId="188835466" sldId="336"/>
            <ac:spMk id="28" creationId="{9F784D76-D302-4160-A2D4-C2F4AB76D478}"/>
          </ac:spMkLst>
        </pc:spChg>
        <pc:spChg chg="add del">
          <ac:chgData name="Deepika Mehanti" userId="462f0283decec8b2" providerId="LiveId" clId="{259D15E1-D0B0-4076-85B6-706950F8B140}" dt="2022-12-09T17:57:06.049" v="1120" actId="26606"/>
          <ac:spMkLst>
            <pc:docMk/>
            <pc:sldMk cId="188835466" sldId="336"/>
            <ac:spMk id="32" creationId="{2B57E7D2-A94B-4A8D-B58F-D3E30C2353DE}"/>
          </ac:spMkLst>
        </pc:spChg>
        <pc:spChg chg="ad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37" creationId="{6478287C-E119-4E9C-95B0-518478BD9D07}"/>
          </ac:spMkLst>
        </pc:spChg>
        <pc:spChg chg="ad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38" creationId="{EA4A294F-6D36-425B-8632-27FD6A284D09}"/>
          </ac:spMkLst>
        </pc:spChg>
        <pc:spChg chg="ad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41" creationId="{D0D98427-7B26-46E2-93FE-CB8CD38542AE}"/>
          </ac:spMkLst>
        </pc:spChg>
        <pc:spChg chg="ad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42" creationId="{B15A4233-F980-4EF6-B2C0-D7C63E752ADF}"/>
          </ac:spMkLst>
        </pc:spChg>
        <pc:spChg chg="ad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44" creationId="{421B5709-714B-4EA8-8C75-C105D9B4D5DD}"/>
          </ac:spMkLst>
        </pc:spChg>
        <pc:picChg chg="add del mod">
          <ac:chgData name="Deepika Mehanti" userId="462f0283decec8b2" providerId="LiveId" clId="{259D15E1-D0B0-4076-85B6-706950F8B140}" dt="2022-12-09T17:56:35.729" v="1112" actId="478"/>
          <ac:picMkLst>
            <pc:docMk/>
            <pc:sldMk cId="188835466" sldId="336"/>
            <ac:picMk id="4" creationId="{40F6E930-293F-EF87-DEE3-E2E6DD1121A7}"/>
          </ac:picMkLst>
        </pc:picChg>
        <pc:picChg chg="add mod">
          <ac:chgData name="Deepika Mehanti" userId="462f0283decec8b2" providerId="LiveId" clId="{259D15E1-D0B0-4076-85B6-706950F8B140}" dt="2022-12-09T18:35:25.355" v="2243" actId="14100"/>
          <ac:picMkLst>
            <pc:docMk/>
            <pc:sldMk cId="188835466" sldId="336"/>
            <ac:picMk id="7" creationId="{24D98F5E-D39A-1D04-0A3C-73B53793AD65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12" creationId="{5321D838-2C7E-4177-9DD3-DAC78324A2B2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14" creationId="{224C28B3-E902-49D1-98A0-582D277A0E00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16" creationId="{F3A6C14C-E755-4A02-821B-6EA2D4C9F20D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22" creationId="{D8DF5C3E-BDAB-40E6-A40B-8C05D8CD3F52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24" creationId="{9D90C31A-86E3-472B-B929-496667598EFF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30" creationId="{608D9710-1A5F-4D24-B654-F2081DE6014C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34" creationId="{5321D838-2C7E-4177-9DD3-DAC78324A2B2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35" creationId="{224C28B3-E902-49D1-98A0-582D277A0E00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36" creationId="{F3A6C14C-E755-4A02-821B-6EA2D4C9F20D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39" creationId="{B3F9E774-F054-4892-8E69-C76B2C8545F2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40" creationId="{BEF6A099-2A38-4C66-88FF-FDBCB564E5F8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43" creationId="{3B7E3E62-AACE-4D18-93B3-B4C452E287C4}"/>
          </ac:picMkLst>
        </pc:picChg>
      </pc:sldChg>
      <pc:sldChg chg="addSp delSp modSp new mod ord">
        <pc:chgData name="Deepika Mehanti" userId="462f0283decec8b2" providerId="LiveId" clId="{259D15E1-D0B0-4076-85B6-706950F8B140}" dt="2022-12-09T18:34:19.171" v="2230" actId="1076"/>
        <pc:sldMkLst>
          <pc:docMk/>
          <pc:sldMk cId="3638658240" sldId="337"/>
        </pc:sldMkLst>
        <pc:spChg chg="mod">
          <ac:chgData name="Deepika Mehanti" userId="462f0283decec8b2" providerId="LiveId" clId="{259D15E1-D0B0-4076-85B6-706950F8B140}" dt="2022-12-09T18:11:57.664" v="1406" actId="20577"/>
          <ac:spMkLst>
            <pc:docMk/>
            <pc:sldMk cId="3638658240" sldId="337"/>
            <ac:spMk id="2" creationId="{67DFC23B-7660-9F66-7B3D-8BAA62A23450}"/>
          </ac:spMkLst>
        </pc:spChg>
        <pc:spChg chg="del">
          <ac:chgData name="Deepika Mehanti" userId="462f0283decec8b2" providerId="LiveId" clId="{259D15E1-D0B0-4076-85B6-706950F8B140}" dt="2022-12-08T21:16:35.303" v="917"/>
          <ac:spMkLst>
            <pc:docMk/>
            <pc:sldMk cId="3638658240" sldId="337"/>
            <ac:spMk id="3" creationId="{1C0B6441-64F7-C37B-8366-48F05B8ADD3D}"/>
          </ac:spMkLst>
        </pc:spChg>
        <pc:spChg chg="del">
          <ac:chgData name="Deepika Mehanti" userId="462f0283decec8b2" providerId="LiveId" clId="{259D15E1-D0B0-4076-85B6-706950F8B140}" dt="2022-12-08T21:16:55.753" v="922"/>
          <ac:spMkLst>
            <pc:docMk/>
            <pc:sldMk cId="3638658240" sldId="337"/>
            <ac:spMk id="4" creationId="{ECDFC544-CCED-4995-CE90-C705DE55E8AC}"/>
          </ac:spMkLst>
        </pc:spChg>
        <pc:spChg chg="add del mod">
          <ac:chgData name="Deepika Mehanti" userId="462f0283decec8b2" providerId="LiveId" clId="{259D15E1-D0B0-4076-85B6-706950F8B140}" dt="2022-12-09T18:10:49.810" v="1341" actId="931"/>
          <ac:spMkLst>
            <pc:docMk/>
            <pc:sldMk cId="3638658240" sldId="337"/>
            <ac:spMk id="4" creationId="{FB281C4E-772D-F63A-83E4-3BB7FDC7AE5D}"/>
          </ac:spMkLst>
        </pc:spChg>
        <pc:spChg chg="add del mod">
          <ac:chgData name="Deepika Mehanti" userId="462f0283decec8b2" providerId="LiveId" clId="{259D15E1-D0B0-4076-85B6-706950F8B140}" dt="2022-12-08T21:18:48.347" v="930"/>
          <ac:spMkLst>
            <pc:docMk/>
            <pc:sldMk cId="3638658240" sldId="337"/>
            <ac:spMk id="10" creationId="{B81F8F30-8162-E534-3AD3-209C1290C2C9}"/>
          </ac:spMkLst>
        </pc:spChg>
        <pc:spChg chg="add mod">
          <ac:chgData name="Deepika Mehanti" userId="462f0283decec8b2" providerId="LiveId" clId="{259D15E1-D0B0-4076-85B6-706950F8B140}" dt="2022-12-09T18:34:17.302" v="2229" actId="1076"/>
          <ac:spMkLst>
            <pc:docMk/>
            <pc:sldMk cId="3638658240" sldId="337"/>
            <ac:spMk id="11" creationId="{4FC25CDD-F08D-43EA-4730-42A8DB141485}"/>
          </ac:spMkLst>
        </pc:spChg>
        <pc:spChg chg="add mod">
          <ac:chgData name="Deepika Mehanti" userId="462f0283decec8b2" providerId="LiveId" clId="{259D15E1-D0B0-4076-85B6-706950F8B140}" dt="2022-12-09T18:33:57.294" v="2225" actId="1076"/>
          <ac:spMkLst>
            <pc:docMk/>
            <pc:sldMk cId="3638658240" sldId="337"/>
            <ac:spMk id="12" creationId="{1C4E6B20-D983-428E-7025-427FC55A8281}"/>
          </ac:spMkLst>
        </pc:spChg>
        <pc:spChg chg="add del mod">
          <ac:chgData name="Deepika Mehanti" userId="462f0283decec8b2" providerId="LiveId" clId="{259D15E1-D0B0-4076-85B6-706950F8B140}" dt="2022-12-08T21:19:27.792" v="937"/>
          <ac:spMkLst>
            <pc:docMk/>
            <pc:sldMk cId="3638658240" sldId="337"/>
            <ac:spMk id="14" creationId="{412F7B03-7213-8D4B-3587-21BEE3343FAA}"/>
          </ac:spMkLst>
        </pc:spChg>
        <pc:spChg chg="add del">
          <ac:chgData name="Deepika Mehanti" userId="462f0283decec8b2" providerId="LiveId" clId="{259D15E1-D0B0-4076-85B6-706950F8B140}" dt="2022-12-08T21:28:07.522" v="1004" actId="478"/>
          <ac:spMkLst>
            <pc:docMk/>
            <pc:sldMk cId="3638658240" sldId="337"/>
            <ac:spMk id="20" creationId="{E0BAB6B4-3269-0334-29C4-70DFA47D79D3}"/>
          </ac:spMkLst>
        </pc:spChg>
        <pc:spChg chg="add del mod">
          <ac:chgData name="Deepika Mehanti" userId="462f0283decec8b2" providerId="LiveId" clId="{259D15E1-D0B0-4076-85B6-706950F8B140}" dt="2022-12-09T18:10:49.810" v="1341" actId="931"/>
          <ac:spMkLst>
            <pc:docMk/>
            <pc:sldMk cId="3638658240" sldId="337"/>
            <ac:spMk id="23" creationId="{70FBB7C0-01EB-5A67-5C3B-D0437F3D98BC}"/>
          </ac:spMkLst>
        </pc:spChg>
        <pc:spChg chg="add del mod">
          <ac:chgData name="Deepika Mehanti" userId="462f0283decec8b2" providerId="LiveId" clId="{259D15E1-D0B0-4076-85B6-706950F8B140}" dt="2022-12-08T21:32:51.116" v="1014"/>
          <ac:spMkLst>
            <pc:docMk/>
            <pc:sldMk cId="3638658240" sldId="337"/>
            <ac:spMk id="25" creationId="{A73E9C5E-D528-4305-579E-710BA6E645A2}"/>
          </ac:spMkLst>
        </pc:spChg>
        <pc:picChg chg="add mod">
          <ac:chgData name="Deepika Mehanti" userId="462f0283decec8b2" providerId="LiveId" clId="{259D15E1-D0B0-4076-85B6-706950F8B140}" dt="2022-12-09T18:34:19.171" v="2230" actId="1076"/>
          <ac:picMkLst>
            <pc:docMk/>
            <pc:sldMk cId="3638658240" sldId="337"/>
            <ac:picMk id="6" creationId="{02FC23CA-5FBB-23DC-3826-09AF040DE142}"/>
          </ac:picMkLst>
        </pc:picChg>
        <pc:picChg chg="add del mod">
          <ac:chgData name="Deepika Mehanti" userId="462f0283decec8b2" providerId="LiveId" clId="{259D15E1-D0B0-4076-85B6-706950F8B140}" dt="2022-12-08T21:18:56.088" v="933" actId="478"/>
          <ac:picMkLst>
            <pc:docMk/>
            <pc:sldMk cId="3638658240" sldId="337"/>
            <ac:picMk id="6" creationId="{3E9BA1F9-F594-6129-1DF2-CEE0148D6659}"/>
          </ac:picMkLst>
        </pc:picChg>
        <pc:picChg chg="add del mod">
          <ac:chgData name="Deepika Mehanti" userId="462f0283decec8b2" providerId="LiveId" clId="{259D15E1-D0B0-4076-85B6-706950F8B140}" dt="2022-12-08T21:16:58.156" v="925" actId="478"/>
          <ac:picMkLst>
            <pc:docMk/>
            <pc:sldMk cId="3638658240" sldId="337"/>
            <ac:picMk id="8" creationId="{C0A540EE-39DA-93AD-E034-CF1D5834E703}"/>
          </ac:picMkLst>
        </pc:picChg>
        <pc:picChg chg="add mod">
          <ac:chgData name="Deepika Mehanti" userId="462f0283decec8b2" providerId="LiveId" clId="{259D15E1-D0B0-4076-85B6-706950F8B140}" dt="2022-12-09T18:10:51.572" v="1345" actId="962"/>
          <ac:picMkLst>
            <pc:docMk/>
            <pc:sldMk cId="3638658240" sldId="337"/>
            <ac:picMk id="8" creationId="{D92F63FB-F4B1-A42B-B7DD-75B74E7860E5}"/>
          </ac:picMkLst>
        </pc:picChg>
        <pc:picChg chg="add mod">
          <ac:chgData name="Deepika Mehanti" userId="462f0283decec8b2" providerId="LiveId" clId="{259D15E1-D0B0-4076-85B6-706950F8B140}" dt="2022-12-09T18:33:49.671" v="2223" actId="1076"/>
          <ac:picMkLst>
            <pc:docMk/>
            <pc:sldMk cId="3638658240" sldId="337"/>
            <ac:picMk id="10" creationId="{6809B542-B89D-5E3E-BB69-40BF270D9EF1}"/>
          </ac:picMkLst>
        </pc:picChg>
        <pc:picChg chg="add del mod">
          <ac:chgData name="Deepika Mehanti" userId="462f0283decec8b2" providerId="LiveId" clId="{259D15E1-D0B0-4076-85B6-706950F8B140}" dt="2022-12-08T21:28:22.086" v="1006" actId="478"/>
          <ac:picMkLst>
            <pc:docMk/>
            <pc:sldMk cId="3638658240" sldId="337"/>
            <ac:picMk id="12" creationId="{77A76554-CD24-D783-2057-AFB8271C9A7B}"/>
          </ac:picMkLst>
        </pc:picChg>
        <pc:picChg chg="add del mod">
          <ac:chgData name="Deepika Mehanti" userId="462f0283decec8b2" providerId="LiveId" clId="{259D15E1-D0B0-4076-85B6-706950F8B140}" dt="2022-12-08T21:30:49.793" v="1013" actId="478"/>
          <ac:picMkLst>
            <pc:docMk/>
            <pc:sldMk cId="3638658240" sldId="337"/>
            <ac:picMk id="16" creationId="{BB26CB7B-AF54-47EB-1F89-751E153718D6}"/>
          </ac:picMkLst>
        </pc:picChg>
        <pc:picChg chg="add del mod">
          <ac:chgData name="Deepika Mehanti" userId="462f0283decec8b2" providerId="LiveId" clId="{259D15E1-D0B0-4076-85B6-706950F8B140}" dt="2022-12-08T21:22:47.050" v="955" actId="21"/>
          <ac:picMkLst>
            <pc:docMk/>
            <pc:sldMk cId="3638658240" sldId="337"/>
            <ac:picMk id="18" creationId="{D16D58B6-9782-84C9-A23C-26C315D9A907}"/>
          </ac:picMkLst>
        </pc:picChg>
        <pc:picChg chg="add del mod">
          <ac:chgData name="Deepika Mehanti" userId="462f0283decec8b2" providerId="LiveId" clId="{259D15E1-D0B0-4076-85B6-706950F8B140}" dt="2022-12-09T17:57:18.024" v="1122" actId="478"/>
          <ac:picMkLst>
            <pc:docMk/>
            <pc:sldMk cId="3638658240" sldId="337"/>
            <ac:picMk id="21" creationId="{C84E592F-2831-D2A4-6840-15CE77D808F4}"/>
          </ac:picMkLst>
        </pc:picChg>
        <pc:picChg chg="add del mod">
          <ac:chgData name="Deepika Mehanti" userId="462f0283decec8b2" providerId="LiveId" clId="{259D15E1-D0B0-4076-85B6-706950F8B140}" dt="2022-12-09T17:57:19.791" v="1123" actId="478"/>
          <ac:picMkLst>
            <pc:docMk/>
            <pc:sldMk cId="3638658240" sldId="337"/>
            <ac:picMk id="27" creationId="{F4AF012A-E957-7F13-03AE-DCF66C37B158}"/>
          </ac:picMkLst>
        </pc:picChg>
      </pc:sldChg>
      <pc:sldChg chg="addSp delSp modSp new del mod">
        <pc:chgData name="Deepika Mehanti" userId="462f0283decec8b2" providerId="LiveId" clId="{259D15E1-D0B0-4076-85B6-706950F8B140}" dt="2022-12-09T17:57:22.027" v="1124" actId="47"/>
        <pc:sldMkLst>
          <pc:docMk/>
          <pc:sldMk cId="2166688441" sldId="338"/>
        </pc:sldMkLst>
        <pc:spChg chg="mod">
          <ac:chgData name="Deepika Mehanti" userId="462f0283decec8b2" providerId="LiveId" clId="{259D15E1-D0B0-4076-85B6-706950F8B140}" dt="2022-12-08T23:54:51.866" v="1081" actId="20577"/>
          <ac:spMkLst>
            <pc:docMk/>
            <pc:sldMk cId="2166688441" sldId="338"/>
            <ac:spMk id="2" creationId="{DF7523F7-D38B-DF34-796D-628EF549AE5C}"/>
          </ac:spMkLst>
        </pc:spChg>
        <pc:spChg chg="del">
          <ac:chgData name="Deepika Mehanti" userId="462f0283decec8b2" providerId="LiveId" clId="{259D15E1-D0B0-4076-85B6-706950F8B140}" dt="2022-12-08T21:22:50.584" v="956"/>
          <ac:spMkLst>
            <pc:docMk/>
            <pc:sldMk cId="2166688441" sldId="338"/>
            <ac:spMk id="3" creationId="{58470C0D-D7E2-BEDC-B30D-48C30285FC93}"/>
          </ac:spMkLst>
        </pc:spChg>
        <pc:spChg chg="add del mod">
          <ac:chgData name="Deepika Mehanti" userId="462f0283decec8b2" providerId="LiveId" clId="{259D15E1-D0B0-4076-85B6-706950F8B140}" dt="2022-12-08T23:41:49.550" v="1041"/>
          <ac:spMkLst>
            <pc:docMk/>
            <pc:sldMk cId="2166688441" sldId="338"/>
            <ac:spMk id="4" creationId="{5DA754F4-BB61-B05B-9B35-D0E44E0AA6E4}"/>
          </ac:spMkLst>
        </pc:spChg>
        <pc:spChg chg="del">
          <ac:chgData name="Deepika Mehanti" userId="462f0283decec8b2" providerId="LiveId" clId="{259D15E1-D0B0-4076-85B6-706950F8B140}" dt="2022-12-08T21:24:50.909" v="985"/>
          <ac:spMkLst>
            <pc:docMk/>
            <pc:sldMk cId="2166688441" sldId="338"/>
            <ac:spMk id="4" creationId="{A6236849-0729-9617-C008-5BD0F4BA37FD}"/>
          </ac:spMkLst>
        </pc:spChg>
        <pc:spChg chg="add del mod">
          <ac:chgData name="Deepika Mehanti" userId="462f0283decec8b2" providerId="LiveId" clId="{259D15E1-D0B0-4076-85B6-706950F8B140}" dt="2022-12-08T23:43:19.130" v="1045"/>
          <ac:spMkLst>
            <pc:docMk/>
            <pc:sldMk cId="2166688441" sldId="338"/>
            <ac:spMk id="9" creationId="{3B3758DC-C218-938F-4141-DDD411922E20}"/>
          </ac:spMkLst>
        </pc:spChg>
        <pc:spChg chg="add del mod">
          <ac:chgData name="Deepika Mehanti" userId="462f0283decec8b2" providerId="LiveId" clId="{259D15E1-D0B0-4076-85B6-706950F8B140}" dt="2022-12-08T21:37:26.939" v="1022"/>
          <ac:spMkLst>
            <pc:docMk/>
            <pc:sldMk cId="2166688441" sldId="338"/>
            <ac:spMk id="10" creationId="{51DE5BE0-6AD4-772F-315C-6FCCB70FA412}"/>
          </ac:spMkLst>
        </pc:spChg>
        <pc:spChg chg="add del mod">
          <ac:chgData name="Deepika Mehanti" userId="462f0283decec8b2" providerId="LiveId" clId="{259D15E1-D0B0-4076-85B6-706950F8B140}" dt="2022-12-08T21:33:10.390" v="1021" actId="478"/>
          <ac:spMkLst>
            <pc:docMk/>
            <pc:sldMk cId="2166688441" sldId="338"/>
            <ac:spMk id="12" creationId="{7B279DFA-0E14-2692-E8AD-CFFBF22454B6}"/>
          </ac:spMkLst>
        </pc:spChg>
        <pc:spChg chg="add del mod">
          <ac:chgData name="Deepika Mehanti" userId="462f0283decec8b2" providerId="LiveId" clId="{259D15E1-D0B0-4076-85B6-706950F8B140}" dt="2022-12-08T23:43:57.723" v="1055"/>
          <ac:spMkLst>
            <pc:docMk/>
            <pc:sldMk cId="2166688441" sldId="338"/>
            <ac:spMk id="13" creationId="{64E4B2F1-CBA3-C6FA-D469-EC2F97D4F285}"/>
          </ac:spMkLst>
        </pc:spChg>
        <pc:spChg chg="add del mod">
          <ac:chgData name="Deepika Mehanti" userId="462f0283decec8b2" providerId="LiveId" clId="{259D15E1-D0B0-4076-85B6-706950F8B140}" dt="2022-12-08T23:44:25.048" v="1059"/>
          <ac:spMkLst>
            <pc:docMk/>
            <pc:sldMk cId="2166688441" sldId="338"/>
            <ac:spMk id="18" creationId="{48068B36-13CE-E00E-48FC-E81417AFBA57}"/>
          </ac:spMkLst>
        </pc:spChg>
        <pc:picChg chg="add del mod">
          <ac:chgData name="Deepika Mehanti" userId="462f0283decec8b2" providerId="LiveId" clId="{259D15E1-D0B0-4076-85B6-706950F8B140}" dt="2022-12-08T23:41:22.789" v="1040" actId="21"/>
          <ac:picMkLst>
            <pc:docMk/>
            <pc:sldMk cId="2166688441" sldId="338"/>
            <ac:picMk id="5" creationId="{CB1DA827-7751-A304-2457-5089C097DEF5}"/>
          </ac:picMkLst>
        </pc:picChg>
        <pc:picChg chg="add del mod">
          <ac:chgData name="Deepika Mehanti" userId="462f0283decec8b2" providerId="LiveId" clId="{259D15E1-D0B0-4076-85B6-706950F8B140}" dt="2022-12-08T21:24:16.867" v="981" actId="478"/>
          <ac:picMkLst>
            <pc:docMk/>
            <pc:sldMk cId="2166688441" sldId="338"/>
            <ac:picMk id="6" creationId="{FD3A07C2-259B-DE04-34F5-51E0B479E3CB}"/>
          </ac:picMkLst>
        </pc:picChg>
        <pc:picChg chg="add del mod">
          <ac:chgData name="Deepika Mehanti" userId="462f0283decec8b2" providerId="LiveId" clId="{259D15E1-D0B0-4076-85B6-706950F8B140}" dt="2022-12-08T23:41:53.057" v="1044" actId="478"/>
          <ac:picMkLst>
            <pc:docMk/>
            <pc:sldMk cId="2166688441" sldId="338"/>
            <ac:picMk id="7" creationId="{221FCFBB-82F2-A9A9-EC7C-F0CE8D82E77B}"/>
          </ac:picMkLst>
        </pc:picChg>
        <pc:picChg chg="add del mod">
          <ac:chgData name="Deepika Mehanti" userId="462f0283decec8b2" providerId="LiveId" clId="{259D15E1-D0B0-4076-85B6-706950F8B140}" dt="2022-12-08T21:26:35.553" v="999" actId="478"/>
          <ac:picMkLst>
            <pc:docMk/>
            <pc:sldMk cId="2166688441" sldId="338"/>
            <ac:picMk id="8" creationId="{43E9BA92-6A62-ED46-425F-10A82D5D7B6B}"/>
          </ac:picMkLst>
        </pc:picChg>
        <pc:picChg chg="add del mod">
          <ac:chgData name="Deepika Mehanti" userId="462f0283decec8b2" providerId="LiveId" clId="{259D15E1-D0B0-4076-85B6-706950F8B140}" dt="2022-12-08T23:43:44.469" v="1054" actId="21"/>
          <ac:picMkLst>
            <pc:docMk/>
            <pc:sldMk cId="2166688441" sldId="338"/>
            <ac:picMk id="11" creationId="{0BEEAF93-44CF-FE38-CCA3-B11757637ADE}"/>
          </ac:picMkLst>
        </pc:picChg>
        <pc:picChg chg="add mod">
          <ac:chgData name="Deepika Mehanti" userId="462f0283decec8b2" providerId="LiveId" clId="{259D15E1-D0B0-4076-85B6-706950F8B140}" dt="2022-12-08T21:38:19.348" v="1037" actId="14100"/>
          <ac:picMkLst>
            <pc:docMk/>
            <pc:sldMk cId="2166688441" sldId="338"/>
            <ac:picMk id="14" creationId="{8E83EB5D-303A-1545-5D99-F90D8FAE16A0}"/>
          </ac:picMkLst>
        </pc:picChg>
        <pc:picChg chg="add del mod">
          <ac:chgData name="Deepika Mehanti" userId="462f0283decec8b2" providerId="LiveId" clId="{259D15E1-D0B0-4076-85B6-706950F8B140}" dt="2022-12-08T23:44:00.901" v="1058" actId="21"/>
          <ac:picMkLst>
            <pc:docMk/>
            <pc:sldMk cId="2166688441" sldId="338"/>
            <ac:picMk id="16" creationId="{7EC19E26-15DD-9C5A-4855-9B5ACA3EB962}"/>
          </ac:picMkLst>
        </pc:picChg>
        <pc:picChg chg="add mod">
          <ac:chgData name="Deepika Mehanti" userId="462f0283decec8b2" providerId="LiveId" clId="{259D15E1-D0B0-4076-85B6-706950F8B140}" dt="2022-12-08T23:54:45.190" v="1067" actId="1076"/>
          <ac:picMkLst>
            <pc:docMk/>
            <pc:sldMk cId="2166688441" sldId="338"/>
            <ac:picMk id="20" creationId="{4973BDC0-F8F5-119B-066D-7654893CC0C9}"/>
          </ac:picMkLst>
        </pc:picChg>
      </pc:sldChg>
      <pc:sldChg chg="new">
        <pc:chgData name="Deepika Mehanti" userId="462f0283decec8b2" providerId="LiveId" clId="{259D15E1-D0B0-4076-85B6-706950F8B140}" dt="2022-12-08T21:38:37.448" v="1039" actId="680"/>
        <pc:sldMkLst>
          <pc:docMk/>
          <pc:sldMk cId="1385501071" sldId="33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11-Dec-22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11-Dec-22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11-Dec-22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C0FE38C7-02C1-4F3A-8E18-9A5969EA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49" name="Rectangle 1048">
              <a:extLst>
                <a:ext uri="{FF2B5EF4-FFF2-40B4-BE49-F238E27FC236}">
                  <a16:creationId xmlns:a16="http://schemas.microsoft.com/office/drawing/2014/main" id="{47406276-C40D-4C95-9E6B-D2F8A0320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50" name="Picture 1049">
              <a:extLst>
                <a:ext uri="{FF2B5EF4-FFF2-40B4-BE49-F238E27FC236}">
                  <a16:creationId xmlns:a16="http://schemas.microsoft.com/office/drawing/2014/main" id="{8A094486-BD02-4DE5-8075-F655BCFCD3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0830885C-51F5-418F-A00B-3A6A62464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2368" y="-1"/>
            <a:ext cx="6199632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Popcorn spread on a pink background">
            <a:extLst>
              <a:ext uri="{FF2B5EF4-FFF2-40B4-BE49-F238E27FC236}">
                <a16:creationId xmlns:a16="http://schemas.microsoft.com/office/drawing/2014/main" id="{7C14E800-C274-C751-7E7A-40F5102720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176" r="18753"/>
          <a:stretch/>
        </p:blipFill>
        <p:spPr>
          <a:xfrm>
            <a:off x="6093559" y="-1"/>
            <a:ext cx="3003497" cy="4259179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2" name="Picture 11" descr="Tapes of different records">
            <a:extLst>
              <a:ext uri="{FF2B5EF4-FFF2-40B4-BE49-F238E27FC236}">
                <a16:creationId xmlns:a16="http://schemas.microsoft.com/office/drawing/2014/main" id="{8BD1310E-BD10-7785-A33E-CFB6F3F454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355" r="-1" b="20074"/>
          <a:stretch/>
        </p:blipFill>
        <p:spPr>
          <a:xfrm>
            <a:off x="6093554" y="4351643"/>
            <a:ext cx="6098444" cy="2506359"/>
          </a:xfrm>
          <a:prstGeom prst="rect">
            <a:avLst/>
          </a:prstGeom>
        </p:spPr>
      </p:pic>
      <p:pic>
        <p:nvPicPr>
          <p:cNvPr id="1054" name="Picture 1053">
            <a:extLst>
              <a:ext uri="{FF2B5EF4-FFF2-40B4-BE49-F238E27FC236}">
                <a16:creationId xmlns:a16="http://schemas.microsoft.com/office/drawing/2014/main" id="{D1A2BB91-46D6-4D17-A52E-0349F459F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688333"/>
            <a:ext cx="6400800" cy="185701"/>
          </a:xfrm>
          <a:prstGeom prst="rect">
            <a:avLst/>
          </a:prstGeom>
        </p:spPr>
      </p:pic>
      <p:sp>
        <p:nvSpPr>
          <p:cNvPr id="1056" name="Rectangle 1055">
            <a:extLst>
              <a:ext uri="{FF2B5EF4-FFF2-40B4-BE49-F238E27FC236}">
                <a16:creationId xmlns:a16="http://schemas.microsoft.com/office/drawing/2014/main" id="{FFA8A7F1-45AD-4152-A6F8-F8F8DFCDA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162908"/>
            <a:ext cx="6411743" cy="253218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2403231"/>
            <a:ext cx="5192940" cy="2133600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9358" y="2403230"/>
            <a:ext cx="5192940" cy="1117687"/>
          </a:xfrm>
        </p:spPr>
        <p:txBody>
          <a:bodyPr>
            <a:normAutofit fontScale="85000" lnSpcReduction="10000"/>
          </a:bodyPr>
          <a:lstStyle/>
          <a:p>
            <a:pPr algn="ctr"/>
            <a:r>
              <a:rPr lang="en-US" sz="5200" b="0" i="0" dirty="0">
                <a:effectLst/>
                <a:latin typeface="-apple-system"/>
              </a:rPr>
              <a:t>Movies</a:t>
            </a:r>
            <a:r>
              <a:rPr lang="en-US" sz="5200" dirty="0">
                <a:latin typeface="-apple-system"/>
              </a:rPr>
              <a:t>:  </a:t>
            </a:r>
          </a:p>
          <a:p>
            <a:pPr algn="ctr"/>
            <a:r>
              <a:rPr lang="en-US" sz="3200" dirty="0">
                <a:latin typeface="-apple-system"/>
              </a:rPr>
              <a:t>What factors affect their success</a:t>
            </a:r>
            <a:r>
              <a:rPr lang="en-US" sz="3200" b="0" i="0" dirty="0">
                <a:effectLst/>
                <a:latin typeface="-apple-system"/>
              </a:rPr>
              <a:t>?</a:t>
            </a:r>
            <a:endParaRPr lang="en-US" sz="3200" dirty="0"/>
          </a:p>
        </p:txBody>
      </p:sp>
      <p:pic>
        <p:nvPicPr>
          <p:cNvPr id="8" name="Picture 7" descr="Countdown in movie frame">
            <a:extLst>
              <a:ext uri="{FF2B5EF4-FFF2-40B4-BE49-F238E27FC236}">
                <a16:creationId xmlns:a16="http://schemas.microsoft.com/office/drawing/2014/main" id="{16F45B7D-8D57-6B76-B56F-FE28930F07C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394" r="36066" b="2"/>
          <a:stretch/>
        </p:blipFill>
        <p:spPr>
          <a:xfrm rot="21600000">
            <a:off x="9198020" y="-1"/>
            <a:ext cx="2993979" cy="4259179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8F25FBE-C9A5-289B-4A9C-8A7AC49E4FB6}"/>
              </a:ext>
            </a:extLst>
          </p:cNvPr>
          <p:cNvSpPr txBox="1"/>
          <p:nvPr/>
        </p:nvSpPr>
        <p:spPr>
          <a:xfrm>
            <a:off x="71562" y="3718836"/>
            <a:ext cx="68699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Group- 9</a:t>
            </a:r>
          </a:p>
          <a:p>
            <a:r>
              <a:rPr lang="en-CA" b="0" i="0" dirty="0">
                <a:effectLst/>
                <a:latin typeface="-apple-system"/>
              </a:rPr>
              <a:t>David Kramer, </a:t>
            </a:r>
            <a:r>
              <a:rPr lang="en-CA" b="0" i="0" dirty="0" err="1">
                <a:effectLst/>
                <a:latin typeface="-apple-system"/>
              </a:rPr>
              <a:t>Mojtaba</a:t>
            </a:r>
            <a:r>
              <a:rPr lang="en-CA" b="0" i="0" dirty="0">
                <a:effectLst/>
                <a:latin typeface="-apple-system"/>
              </a:rPr>
              <a:t> </a:t>
            </a:r>
            <a:r>
              <a:rPr lang="en-CA" b="0" i="0" dirty="0" err="1">
                <a:effectLst/>
                <a:latin typeface="-apple-system"/>
              </a:rPr>
              <a:t>Zadaskar</a:t>
            </a:r>
            <a:r>
              <a:rPr lang="en-CA" b="0" i="0" dirty="0">
                <a:effectLst/>
                <a:latin typeface="-apple-system"/>
              </a:rPr>
              <a:t>, </a:t>
            </a:r>
            <a:r>
              <a:rPr lang="en-CA" b="0" i="0" dirty="0" err="1">
                <a:effectLst/>
                <a:latin typeface="-apple-system"/>
              </a:rPr>
              <a:t>Yalda</a:t>
            </a:r>
            <a:r>
              <a:rPr lang="en-CA" b="0" i="0" dirty="0">
                <a:effectLst/>
                <a:latin typeface="-apple-system"/>
              </a:rPr>
              <a:t> Alemi and Deepika Mehanti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7B3B-36DA-7845-EAED-176FC69336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E5AC5B-5755-0F26-BCB4-91974A7A45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5501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BCC0-7164-25D8-4920-E9DB17566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71" y="2336873"/>
            <a:ext cx="9646111" cy="226176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Data from The Movie Database (TMBD), Open Movie </a:t>
            </a:r>
            <a:r>
              <a:rPr lang="en-US" dirty="0" err="1"/>
              <a:t>Databse</a:t>
            </a:r>
            <a:r>
              <a:rPr lang="en-US" dirty="0"/>
              <a:t> (OMDB) and </a:t>
            </a:r>
            <a:r>
              <a:rPr lang="en-US" dirty="0" err="1"/>
              <a:t>TVMaze</a:t>
            </a:r>
            <a:r>
              <a:rPr lang="en-US" dirty="0"/>
              <a:t> was evaluated.</a:t>
            </a:r>
          </a:p>
          <a:p>
            <a:r>
              <a:rPr lang="en-US" dirty="0"/>
              <a:t>The data was sourced from The Movie Database (TMDB) using their API (https://www.themoviedb.org/).</a:t>
            </a:r>
          </a:p>
          <a:p>
            <a:r>
              <a:rPr lang="en-US" dirty="0"/>
              <a:t>The data consists of all movies with budget data in the years 2017-2022.  The complete data set has 15 columns and 15574 rows.</a:t>
            </a:r>
          </a:p>
          <a:p>
            <a:r>
              <a:rPr lang="en-US" dirty="0"/>
              <a:t>The fields collected are as follows:</a:t>
            </a:r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2A56F84-A796-73F2-54F2-F603161436DF}"/>
              </a:ext>
            </a:extLst>
          </p:cNvPr>
          <p:cNvSpPr txBox="1">
            <a:spLocks/>
          </p:cNvSpPr>
          <p:nvPr/>
        </p:nvSpPr>
        <p:spPr>
          <a:xfrm>
            <a:off x="648070" y="4465468"/>
            <a:ext cx="9646111" cy="1908701"/>
          </a:xfrm>
          <a:prstGeom prst="rect">
            <a:avLst/>
          </a:prstGeom>
        </p:spPr>
        <p:txBody>
          <a:bodyPr vert="horz" lIns="91440" tIns="45720" rIns="91440" bIns="45720" numCol="2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TMDB ID</a:t>
            </a:r>
          </a:p>
          <a:p>
            <a:pPr lvl="1"/>
            <a:r>
              <a:rPr lang="en-US" dirty="0"/>
              <a:t>Original Title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Popularity</a:t>
            </a:r>
          </a:p>
          <a:p>
            <a:pPr lvl="1"/>
            <a:r>
              <a:rPr lang="en-US" dirty="0"/>
              <a:t>Release Date</a:t>
            </a:r>
          </a:p>
          <a:p>
            <a:pPr lvl="1"/>
            <a:r>
              <a:rPr lang="en-US" dirty="0"/>
              <a:t>Title</a:t>
            </a:r>
          </a:p>
          <a:p>
            <a:pPr lvl="1"/>
            <a:r>
              <a:rPr lang="en-US" dirty="0"/>
              <a:t>Vote Average</a:t>
            </a:r>
          </a:p>
          <a:p>
            <a:pPr lvl="1"/>
            <a:r>
              <a:rPr lang="en-US" dirty="0"/>
              <a:t>Vote Count</a:t>
            </a:r>
          </a:p>
          <a:p>
            <a:pPr lvl="1"/>
            <a:r>
              <a:rPr lang="en-US" dirty="0"/>
              <a:t>Budget</a:t>
            </a:r>
          </a:p>
          <a:p>
            <a:pPr lvl="1"/>
            <a:r>
              <a:rPr lang="en-US" dirty="0"/>
              <a:t>Revenue</a:t>
            </a:r>
          </a:p>
          <a:p>
            <a:pPr lvl="1"/>
            <a:r>
              <a:rPr lang="en-US" dirty="0"/>
              <a:t>Country</a:t>
            </a:r>
          </a:p>
          <a:p>
            <a:pPr lvl="1"/>
            <a:r>
              <a:rPr lang="en-US" dirty="0"/>
              <a:t>Original Language</a:t>
            </a:r>
          </a:p>
          <a:p>
            <a:pPr lvl="1"/>
            <a:r>
              <a:rPr lang="en-US" dirty="0"/>
              <a:t>Genre</a:t>
            </a:r>
          </a:p>
          <a:p>
            <a:pPr lvl="1"/>
            <a:r>
              <a:rPr lang="en-US" dirty="0"/>
              <a:t>IMDB ID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348FA3A-0AB7-AF42-B3BF-664C8670D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en-US" sz="3600" dirty="0"/>
              <a:t>The dataset:  2017 - 2022</a:t>
            </a:r>
            <a:endParaRPr lang="en-CA" sz="3600" dirty="0"/>
          </a:p>
        </p:txBody>
      </p:sp>
    </p:spTree>
    <p:extLst>
      <p:ext uri="{BB962C8B-B14F-4D97-AF65-F5344CB8AC3E}">
        <p14:creationId xmlns:p14="http://schemas.microsoft.com/office/powerpoint/2010/main" val="45221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BCC0-7164-25D8-4920-E9DB17566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71" y="2336873"/>
            <a:ext cx="9646111" cy="3862960"/>
          </a:xfrm>
        </p:spPr>
        <p:txBody>
          <a:bodyPr>
            <a:normAutofit/>
          </a:bodyPr>
          <a:lstStyle/>
          <a:p>
            <a:r>
              <a:rPr lang="en-US" dirty="0"/>
              <a:t>Does budget affect popularity?</a:t>
            </a:r>
          </a:p>
          <a:p>
            <a:r>
              <a:rPr lang="en-US" dirty="0"/>
              <a:t>Does the Country of Origin affect popularity?  Does Language?</a:t>
            </a:r>
          </a:p>
          <a:p>
            <a:r>
              <a:rPr lang="en-US" dirty="0"/>
              <a:t>Does director or cast affect the popularity?</a:t>
            </a:r>
          </a:p>
          <a:p>
            <a:r>
              <a:rPr lang="en-US" dirty="0"/>
              <a:t>Which countries produce the most content?</a:t>
            </a:r>
          </a:p>
          <a:p>
            <a:r>
              <a:rPr lang="en-US" dirty="0"/>
              <a:t>Which genre produces the most popular shows?</a:t>
            </a:r>
          </a:p>
          <a:p>
            <a:r>
              <a:rPr lang="en-US" dirty="0"/>
              <a:t>Is there a difference in what/how much is produced pre &amp; post Covid?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348FA3A-0AB7-AF42-B3BF-664C8670D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en-US" sz="3600" dirty="0"/>
              <a:t>Initial </a:t>
            </a:r>
            <a:r>
              <a:rPr lang="en-US" dirty="0"/>
              <a:t>Questions</a:t>
            </a:r>
            <a:endParaRPr lang="en-CA" sz="3600" dirty="0"/>
          </a:p>
        </p:txBody>
      </p:sp>
    </p:spTree>
    <p:extLst>
      <p:ext uri="{BB962C8B-B14F-4D97-AF65-F5344CB8AC3E}">
        <p14:creationId xmlns:p14="http://schemas.microsoft.com/office/powerpoint/2010/main" val="2758122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2CCF2-2957-2912-8FF6-C890C1B4A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91922-92B5-2600-6E43-23EBCB21D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is popularity calculated?</a:t>
            </a:r>
          </a:p>
          <a:p>
            <a:pPr lvl="1"/>
            <a:r>
              <a:rPr lang="en-US" dirty="0"/>
              <a:t>Number of votes for the day</a:t>
            </a:r>
          </a:p>
          <a:p>
            <a:pPr lvl="1"/>
            <a:r>
              <a:rPr lang="en-US" dirty="0"/>
              <a:t>Number of views for the day</a:t>
            </a:r>
          </a:p>
          <a:p>
            <a:pPr lvl="1"/>
            <a:r>
              <a:rPr lang="en-US" dirty="0"/>
              <a:t>Number of users who marked it as a "</a:t>
            </a:r>
            <a:r>
              <a:rPr lang="en-US" dirty="0" err="1"/>
              <a:t>favourite</a:t>
            </a:r>
            <a:r>
              <a:rPr lang="en-US" dirty="0"/>
              <a:t>" for the day</a:t>
            </a:r>
          </a:p>
          <a:p>
            <a:pPr lvl="1"/>
            <a:r>
              <a:rPr lang="en-US" dirty="0"/>
              <a:t>Number of users who added it to their "watchlist" for the day</a:t>
            </a:r>
          </a:p>
          <a:p>
            <a:pPr lvl="1"/>
            <a:r>
              <a:rPr lang="en-US" dirty="0"/>
              <a:t>Release date</a:t>
            </a:r>
          </a:p>
          <a:p>
            <a:pPr lvl="1"/>
            <a:r>
              <a:rPr lang="en-US" dirty="0"/>
              <a:t>Number of total votes</a:t>
            </a:r>
          </a:p>
          <a:p>
            <a:pPr lvl="1"/>
            <a:r>
              <a:rPr lang="en-US" dirty="0"/>
              <a:t>Previous days score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31000">
              <a:schemeClr val="bg2">
                <a:shade val="100000"/>
                <a:hueMod val="100000"/>
                <a:satMod val="110000"/>
                <a:lumMod val="130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7" name="Group 2056">
            <a:extLst>
              <a:ext uri="{FF2B5EF4-FFF2-40B4-BE49-F238E27FC236}">
                <a16:creationId xmlns:a16="http://schemas.microsoft.com/office/drawing/2014/main" id="{FF508BC2-D0E6-462C-8817-CF53BC4DE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058" name="Rectangle 2057">
              <a:extLst>
                <a:ext uri="{FF2B5EF4-FFF2-40B4-BE49-F238E27FC236}">
                  <a16:creationId xmlns:a16="http://schemas.microsoft.com/office/drawing/2014/main" id="{545E99BE-4C07-4385-A20F-E6878FCB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9" name="Picture 2058">
              <a:extLst>
                <a:ext uri="{FF2B5EF4-FFF2-40B4-BE49-F238E27FC236}">
                  <a16:creationId xmlns:a16="http://schemas.microsoft.com/office/drawing/2014/main" id="{808CE3CF-ACF3-4369-AC4C-5F9ADE71E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B76622F9-95FA-4AAD-9498-8E3D6C96A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002377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63" name="Picture 2062">
            <a:extLst>
              <a:ext uri="{FF2B5EF4-FFF2-40B4-BE49-F238E27FC236}">
                <a16:creationId xmlns:a16="http://schemas.microsoft.com/office/drawing/2014/main" id="{DFD6E812-7831-40CE-93CF-E0EBB8521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040880" cy="202738"/>
          </a:xfrm>
          <a:prstGeom prst="rect">
            <a:avLst/>
          </a:prstGeom>
        </p:spPr>
      </p:pic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8ED68962-48E3-75B7-D578-485D89FD71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440777" y="3480697"/>
            <a:ext cx="2663758" cy="3226958"/>
          </a:xfr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F15776DA-1B24-08D6-DFF5-0B5DFEE344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9639" y="3474427"/>
            <a:ext cx="2815174" cy="3251315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4C843CE1-B7B7-4C39-ABAB-2E4E2B1299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1353" y="3474427"/>
            <a:ext cx="3063997" cy="3245048"/>
          </a:xfrm>
          <a:prstGeom prst="rect">
            <a:avLst/>
          </a:prstGeom>
        </p:spPr>
      </p:pic>
      <p:pic>
        <p:nvPicPr>
          <p:cNvPr id="12" name="Picture 11" descr="Chart, bar chart&#10;&#10;Description automatically generated">
            <a:extLst>
              <a:ext uri="{FF2B5EF4-FFF2-40B4-BE49-F238E27FC236}">
                <a16:creationId xmlns:a16="http://schemas.microsoft.com/office/drawing/2014/main" id="{BEE6BCB3-5E3A-3C66-3390-2172F0DB2F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2878" y="132258"/>
            <a:ext cx="2701657" cy="3245047"/>
          </a:xfrm>
          <a:prstGeom prst="rect">
            <a:avLst/>
          </a:prstGeom>
        </p:spPr>
      </p:pic>
      <p:pic>
        <p:nvPicPr>
          <p:cNvPr id="14" name="Picture 13" descr="Chart, bar chart&#10;&#10;Description automatically generated">
            <a:extLst>
              <a:ext uri="{FF2B5EF4-FFF2-40B4-BE49-F238E27FC236}">
                <a16:creationId xmlns:a16="http://schemas.microsoft.com/office/drawing/2014/main" id="{D8C9F297-7DC4-C33C-43A3-7C47A5C041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19639" y="138526"/>
            <a:ext cx="2815174" cy="3245048"/>
          </a:xfrm>
          <a:prstGeom prst="rect">
            <a:avLst/>
          </a:prstGeom>
        </p:spPr>
      </p:pic>
      <p:pic>
        <p:nvPicPr>
          <p:cNvPr id="16" name="Picture 15" descr="Chart, bar chart&#10;&#10;Description automatically generated">
            <a:extLst>
              <a:ext uri="{FF2B5EF4-FFF2-40B4-BE49-F238E27FC236}">
                <a16:creationId xmlns:a16="http://schemas.microsoft.com/office/drawing/2014/main" id="{81B7AC6A-E8C0-BB51-C3AF-991C052F3E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71353" y="132258"/>
            <a:ext cx="3080221" cy="32450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DE59FC8-FBD6-BC11-E06E-CF898FC4C186}"/>
              </a:ext>
            </a:extLst>
          </p:cNvPr>
          <p:cNvSpPr txBox="1"/>
          <p:nvPr/>
        </p:nvSpPr>
        <p:spPr>
          <a:xfrm>
            <a:off x="85479" y="790378"/>
            <a:ext cx="358014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Top 5 Popular Movies       </a:t>
            </a:r>
          </a:p>
          <a:p>
            <a:r>
              <a:rPr lang="en-US" sz="2600" dirty="0"/>
              <a:t>       2017-2022</a:t>
            </a:r>
            <a:endParaRPr lang="en-CA" sz="2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3C72E2-2347-B428-1023-7CB4D72021A8}"/>
              </a:ext>
            </a:extLst>
          </p:cNvPr>
          <p:cNvSpPr txBox="1"/>
          <p:nvPr/>
        </p:nvSpPr>
        <p:spPr>
          <a:xfrm>
            <a:off x="138130" y="2417219"/>
            <a:ext cx="33823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Movies which are             consistently in Top 5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Adams family 2017-2021.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the Grinch stole Christmas 2017-2020.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Black Panther 2018-2020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Black Adam is leading in year 2022.</a:t>
            </a:r>
          </a:p>
        </p:txBody>
      </p:sp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FC23B-7660-9F66-7B3D-8BAA62A23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Movies Produced Before and After Covid-19</a:t>
            </a:r>
            <a:endParaRPr lang="en-CA" dirty="0"/>
          </a:p>
        </p:txBody>
      </p:sp>
      <p:pic>
        <p:nvPicPr>
          <p:cNvPr id="8" name="Content Placeholder 7" descr="Chart, bar chart&#10;&#10;Description automatically generated">
            <a:extLst>
              <a:ext uri="{FF2B5EF4-FFF2-40B4-BE49-F238E27FC236}">
                <a16:creationId xmlns:a16="http://schemas.microsoft.com/office/drawing/2014/main" id="{D92F63FB-F4B1-A42B-B7DD-75B74E7860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flipH="1">
            <a:off x="10294938" y="5829350"/>
            <a:ext cx="104775" cy="85626"/>
          </a:xfrm>
        </p:spPr>
      </p:pic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02FC23CA-5FBB-23DC-3826-09AF040DE1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894020" y="2206073"/>
            <a:ext cx="4433545" cy="3623277"/>
          </a:xfr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6809B542-B89D-5E3E-BB69-40BF270D9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165" y="2206073"/>
            <a:ext cx="4433545" cy="36232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C25CDD-F08D-43EA-4730-42A8DB141485}"/>
              </a:ext>
            </a:extLst>
          </p:cNvPr>
          <p:cNvSpPr txBox="1"/>
          <p:nvPr/>
        </p:nvSpPr>
        <p:spPr>
          <a:xfrm>
            <a:off x="7246824" y="5880470"/>
            <a:ext cx="3727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Movies Produced After Covid -19</a:t>
            </a:r>
          </a:p>
          <a:p>
            <a:r>
              <a:rPr lang="en-US" dirty="0"/>
              <a:t>     From Year 2020-2022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4E6B20-D983-428E-7025-427FC55A8281}"/>
              </a:ext>
            </a:extLst>
          </p:cNvPr>
          <p:cNvSpPr txBox="1"/>
          <p:nvPr/>
        </p:nvSpPr>
        <p:spPr>
          <a:xfrm>
            <a:off x="1640598" y="5872163"/>
            <a:ext cx="3727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Movies Produced Before Covid -19</a:t>
            </a:r>
          </a:p>
          <a:p>
            <a:r>
              <a:rPr lang="en-US" dirty="0"/>
              <a:t>     From Year 2020-2022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8658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11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5" name="Picture 13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36" name="Picture 15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37" name="Rectangle 17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19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9" name="Picture 21">
            <a:extLst>
              <a:ext uri="{FF2B5EF4-FFF2-40B4-BE49-F238E27FC236}">
                <a16:creationId xmlns:a16="http://schemas.microsoft.com/office/drawing/2014/main" id="{B3F9E774-F054-4892-8E69-C76B2C854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78925"/>
              </a:gs>
              <a:gs pos="50000">
                <a:srgbClr val="D54209"/>
              </a:gs>
              <a:gs pos="100000">
                <a:srgbClr val="8D0000"/>
              </a:gs>
            </a:gsLst>
            <a:lin ang="2520000" scaled="0"/>
          </a:gradFill>
        </p:spPr>
      </p:pic>
      <p:pic>
        <p:nvPicPr>
          <p:cNvPr id="40" name="Picture 23">
            <a:extLst>
              <a:ext uri="{FF2B5EF4-FFF2-40B4-BE49-F238E27FC236}">
                <a16:creationId xmlns:a16="http://schemas.microsoft.com/office/drawing/2014/main" id="{BEF6A099-2A38-4C66-88FF-FDBCB564E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1" name="Rectangle 25">
            <a:extLst>
              <a:ext uri="{FF2B5EF4-FFF2-40B4-BE49-F238E27FC236}">
                <a16:creationId xmlns:a16="http://schemas.microsoft.com/office/drawing/2014/main" id="{D0D98427-7B26-46E2-93FE-CB8CD3854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7">
            <a:extLst>
              <a:ext uri="{FF2B5EF4-FFF2-40B4-BE49-F238E27FC236}">
                <a16:creationId xmlns:a16="http://schemas.microsoft.com/office/drawing/2014/main" id="{B15A4233-F980-4EF6-B2C0-D7C63E752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5C661B-F2A2-00AC-9C51-B3BDCCF9C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Movies Produced in Most Languages.</a:t>
            </a:r>
          </a:p>
        </p:txBody>
      </p:sp>
      <p:pic>
        <p:nvPicPr>
          <p:cNvPr id="43" name="Picture 29">
            <a:extLst>
              <a:ext uri="{FF2B5EF4-FFF2-40B4-BE49-F238E27FC236}">
                <a16:creationId xmlns:a16="http://schemas.microsoft.com/office/drawing/2014/main" id="{3B7E3E62-AACE-4D18-93B3-B4C452E28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81123C-4BD1-AD2F-69A2-B2EC4D8242CE}"/>
              </a:ext>
            </a:extLst>
          </p:cNvPr>
          <p:cNvSpPr txBox="1"/>
          <p:nvPr/>
        </p:nvSpPr>
        <p:spPr>
          <a:xfrm>
            <a:off x="752527" y="2317806"/>
            <a:ext cx="2223112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English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German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French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Spanish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Portuguese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Tamil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Korean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Italian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Chinese</a:t>
            </a:r>
          </a:p>
        </p:txBody>
      </p:sp>
      <p:sp useBgFill="1">
        <p:nvSpPr>
          <p:cNvPr id="44" name="Rectangle 31">
            <a:extLst>
              <a:ext uri="{FF2B5EF4-FFF2-40B4-BE49-F238E27FC236}">
                <a16:creationId xmlns:a16="http://schemas.microsoft.com/office/drawing/2014/main" id="{421B5709-714B-4EA8-8C75-C105D9B4D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6090" y="642795"/>
            <a:ext cx="6272654" cy="5575126"/>
          </a:xfrm>
          <a:prstGeom prst="rect">
            <a:avLst/>
          </a:prstGeom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24D98F5E-D39A-1D04-0A3C-73B53793AD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2914" y="1173933"/>
            <a:ext cx="6213170" cy="5018724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229A80-F62D-9A94-1915-1041880D78D7}"/>
              </a:ext>
            </a:extLst>
          </p:cNvPr>
          <p:cNvSpPr txBox="1"/>
          <p:nvPr/>
        </p:nvSpPr>
        <p:spPr>
          <a:xfrm>
            <a:off x="6170888" y="4156928"/>
            <a:ext cx="46386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C5BD34-5EF9-9447-85C8-5C0A8B5CF098}"/>
              </a:ext>
            </a:extLst>
          </p:cNvPr>
          <p:cNvSpPr txBox="1"/>
          <p:nvPr/>
        </p:nvSpPr>
        <p:spPr>
          <a:xfrm>
            <a:off x="2790908" y="27829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8835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Berlin design</Template>
  <TotalTime>217</TotalTime>
  <Words>312</Words>
  <Application>Microsoft Office PowerPoint</Application>
  <PresentationFormat>Widescreen</PresentationFormat>
  <Paragraphs>62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-apple-system</vt:lpstr>
      <vt:lpstr>Arial</vt:lpstr>
      <vt:lpstr>Calibri</vt:lpstr>
      <vt:lpstr>Trebuchet MS</vt:lpstr>
      <vt:lpstr>Berlin</vt:lpstr>
      <vt:lpstr> </vt:lpstr>
      <vt:lpstr>PowerPoint Presentation</vt:lpstr>
      <vt:lpstr>The dataset:  2017 - 2022</vt:lpstr>
      <vt:lpstr>Initial Questions</vt:lpstr>
      <vt:lpstr>PowerPoint Presentation</vt:lpstr>
      <vt:lpstr>PowerPoint Presentation</vt:lpstr>
      <vt:lpstr>Movies Produced Before and After Covid-19</vt:lpstr>
      <vt:lpstr>Movies Produced in Most Languages.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Deepika Mehanti</dc:creator>
  <cp:lastModifiedBy>David Kramer</cp:lastModifiedBy>
  <cp:revision>3</cp:revision>
  <dcterms:created xsi:type="dcterms:W3CDTF">2022-12-08T20:45:50Z</dcterms:created>
  <dcterms:modified xsi:type="dcterms:W3CDTF">2022-12-11T16:48:54Z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